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6"/>
  </p:normalViewPr>
  <p:slideViewPr>
    <p:cSldViewPr snapToGrid="0" snapToObjects="1">
      <p:cViewPr varScale="1">
        <p:scale>
          <a:sx n="95" d="100"/>
          <a:sy n="95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zhuchuanhai/Downloads/DataIncubator/Alice/AliceFigur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9306628943509"/>
          <c:y val="0.143094841930116"/>
          <c:w val="0.574966662852744"/>
          <c:h val="0.724209257536651"/>
        </c:manualLayout>
      </c:layout>
      <c:pieChart>
        <c:varyColors val="1"/>
        <c:ser>
          <c:idx val="0"/>
          <c:order val="0"/>
          <c:explosion val="4"/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 w="19050">
                <a:solidFill>
                  <a:schemeClr val="accent1"/>
                </a:solidFill>
              </a:ln>
              <a:effectLst/>
            </c:spPr>
          </c:dPt>
          <c:dPt>
            <c:idx val="2"/>
            <c:bubble3D val="0"/>
            <c:spPr>
              <a:pattFill prst="wdUpDiag">
                <a:fgClr>
                  <a:schemeClr val="tx1"/>
                </a:fgClr>
                <a:bgClr>
                  <a:schemeClr val="bg1"/>
                </a:bgClr>
              </a:pattFill>
              <a:ln w="19050">
                <a:solidFill>
                  <a:schemeClr val="tx1"/>
                </a:solidFill>
              </a:ln>
              <a:effectLst/>
            </c:spPr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pt-BR" dirty="0" smtClean="0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a:t>Safe</a:t>
                    </a:r>
                  </a:p>
                  <a:p>
                    <a:r>
                      <a:rPr lang="pt-BR" dirty="0" smtClean="0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a:t>79.30%</a:t>
                    </a:r>
                    <a:endParaRPr lang="pt-BR" dirty="0">
                      <a:solidFill>
                        <a:schemeClr val="accent4">
                          <a:lumMod val="75000"/>
                        </a:schemeClr>
                      </a:solidFill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it-IT" sz="1400" b="1" i="0" u="none" strike="noStrike" baseline="0">
                        <a:solidFill>
                          <a:schemeClr val="accent1"/>
                        </a:solidFill>
                        <a:effectLst/>
                      </a:rPr>
                      <a:t>Volatile</a:t>
                    </a:r>
                    <a:endParaRPr lang="it-IT" b="1">
                      <a:solidFill>
                        <a:schemeClr val="accent1"/>
                      </a:solidFill>
                    </a:endParaRPr>
                  </a:p>
                  <a:p>
                    <a:fld id="{0CC114D7-7C6E-A140-B49A-501C3A4CC337}" type="VALUE">
                      <a:rPr lang="it-IT">
                        <a:solidFill>
                          <a:schemeClr val="accent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nb-NO"/>
                      <a:t>Risk</a:t>
                    </a:r>
                  </a:p>
                  <a:p>
                    <a:fld id="{B10EE7AA-1691-9E4C-893B-37815986C1D1}" type="VALUE">
                      <a:rPr lang="nb-NO"/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Sheet1!$C$10:$C$12</c:f>
              <c:numCache>
                <c:formatCode>0.00%</c:formatCode>
                <c:ptCount val="3"/>
                <c:pt idx="0">
                  <c:v>0.721079691516709</c:v>
                </c:pt>
                <c:pt idx="1">
                  <c:v>0.134961439588689</c:v>
                </c:pt>
                <c:pt idx="2">
                  <c:v>0.0719794344473008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19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2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7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41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24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24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36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04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8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9BBB0-6151-364A-8E30-3DC17DE74D63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26EA1-5B15-8044-8F32-3F27E1DBD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3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202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ALICE </a:t>
            </a:r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Classifier Selection</a:t>
            </a:r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503670" y="1465337"/>
            <a:ext cx="5339000" cy="3938032"/>
            <a:chOff x="228600" y="2053828"/>
            <a:chExt cx="5339000" cy="393803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600" y="2423160"/>
              <a:ext cx="5339000" cy="35687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749510" y="2053828"/>
              <a:ext cx="1005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PCA</a:t>
              </a:r>
              <a:endParaRPr lang="en-US" b="1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20963" y="1096005"/>
            <a:ext cx="5060950" cy="4307364"/>
            <a:chOff x="6676043" y="1713225"/>
            <a:chExt cx="5060950" cy="4307364"/>
          </a:xfrm>
        </p:grpSpPr>
        <p:sp>
          <p:nvSpPr>
            <p:cNvPr id="11" name="TextBox 10"/>
            <p:cNvSpPr txBox="1"/>
            <p:nvPr/>
          </p:nvSpPr>
          <p:spPr>
            <a:xfrm>
              <a:off x="7989559" y="1713225"/>
              <a:ext cx="24339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User Distribution</a:t>
              </a:r>
              <a:endParaRPr lang="en-US" b="1" dirty="0"/>
            </a:p>
          </p:txBody>
        </p:sp>
        <p:graphicFrame>
          <p:nvGraphicFramePr>
            <p:cNvPr id="12" name="Chart 11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78767003"/>
                </p:ext>
              </p:extLst>
            </p:nvPr>
          </p:nvGraphicFramePr>
          <p:xfrm>
            <a:off x="6676043" y="1962939"/>
            <a:ext cx="5060950" cy="40576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13" name="Right Arrow 12"/>
          <p:cNvSpPr/>
          <p:nvPr/>
        </p:nvSpPr>
        <p:spPr>
          <a:xfrm>
            <a:off x="5525262" y="313438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466314" y="3189878"/>
            <a:ext cx="2770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PCA does not perform well!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0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202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ALICE </a:t>
            </a:r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Classifier Selection</a:t>
            </a:r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51" y="1183342"/>
            <a:ext cx="3489512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252" y="1183342"/>
            <a:ext cx="3421408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149" y="1183342"/>
            <a:ext cx="3531476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72891" y="4278887"/>
            <a:ext cx="89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Logistic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598155" y="4278887"/>
            <a:ext cx="629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/>
              <a:t>SVM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113336" y="4278887"/>
            <a:ext cx="1629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Random Forest</a:t>
            </a:r>
            <a:endParaRPr lang="en-US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0783" y="4936051"/>
            <a:ext cx="1154206" cy="131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69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26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zch880912 zhu</dc:creator>
  <cp:lastModifiedBy>zch880912 zhu</cp:lastModifiedBy>
  <cp:revision>6</cp:revision>
  <dcterms:created xsi:type="dcterms:W3CDTF">2016-04-25T05:27:15Z</dcterms:created>
  <dcterms:modified xsi:type="dcterms:W3CDTF">2016-04-25T06:14:11Z</dcterms:modified>
</cp:coreProperties>
</file>

<file path=docProps/thumbnail.jpeg>
</file>